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76E00F-25CB-48E0-BE5A-34D3E358EBAF}" v="1949" dt="2021-06-04T11:53:52.994"/>
    <p1510:client id="{B2BA034C-7651-4E05-BB9C-403FF793E443}" v="520" dt="2021-06-04T14:43:40.1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67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152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46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242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695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221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72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76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24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594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184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82758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88000">
              <a:schemeClr val="bg1">
                <a:shade val="94000"/>
                <a:satMod val="110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8C565D-A991-4381-AC37-76A58A4A1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449960" y="1507414"/>
            <a:ext cx="7295507" cy="3703320"/>
          </a:xfrm>
        </p:spPr>
        <p:txBody>
          <a:bodyPr anchor="ctr">
            <a:normAutofit/>
          </a:bodyPr>
          <a:lstStyle/>
          <a:p>
            <a:r>
              <a:rPr lang="es-ES" sz="1800" b="1" dirty="0"/>
              <a:t>Francisco JOSÉ DE LOS PLACERES DIAZ</a:t>
            </a:r>
            <a:br>
              <a:rPr lang="es-ES" sz="1800" b="1" dirty="0"/>
            </a:br>
            <a:br>
              <a:rPr lang="es-ES" sz="1800" b="1" dirty="0"/>
            </a:br>
            <a:r>
              <a:rPr lang="es-ES" sz="1800" b="1" dirty="0"/>
              <a:t>JOSÉ JAVIER ACOSTA BLASCO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44342" y="1507414"/>
            <a:ext cx="3330781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es-ES" sz="3200" dirty="0">
                <a:ea typeface="+mn-lt"/>
                <a:cs typeface="+mn-lt"/>
              </a:rPr>
              <a:t>TATTOO3D</a:t>
            </a:r>
            <a:endParaRPr lang="es-ES" sz="3200"/>
          </a:p>
          <a:p>
            <a:pPr algn="r"/>
            <a:endParaRPr lang="es-ES" sz="2000" dirty="0">
              <a:solidFill>
                <a:schemeClr val="tx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180431-F4DE-415D-BCBB-9316423C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ABD997-5EF9-4E9B-AFBB-F6DFAAF3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209064" y="3329711"/>
            <a:ext cx="3703320" cy="5872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AB5EE6-A047-4B18-B998-D46DF3C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DC790-AD97-4C17-989D-3B89034D9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¿Qué hemos hecho?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F2E4DB-D1E5-4330-B7A7-67B6ADAAE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s-ES"/>
              <a:t>Pagina web para estudio de tatuajes/pierçins</a:t>
            </a:r>
          </a:p>
          <a:p>
            <a:pPr marL="0" indent="0">
              <a:buNone/>
            </a:pPr>
            <a:r>
              <a:rPr lang="es-ES"/>
              <a:t>¿Qué se podrá hacer?</a:t>
            </a:r>
          </a:p>
          <a:p>
            <a:pPr marL="305435" indent="-305435"/>
            <a:r>
              <a:rPr lang="es-ES"/>
              <a:t>Gestion de encargos/ventas para  (CRUD para la parte ADMIN)</a:t>
            </a:r>
          </a:p>
        </p:txBody>
      </p:sp>
    </p:spTree>
    <p:extLst>
      <p:ext uri="{BB962C8B-B14F-4D97-AF65-F5344CB8AC3E}">
        <p14:creationId xmlns:p14="http://schemas.microsoft.com/office/powerpoint/2010/main" val="1508535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DC790-AD97-4C17-989D-3B89034D9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</a:t>
            </a:r>
            <a:r>
              <a:rPr lang="es-ES" err="1"/>
              <a:t>cÓMO</a:t>
            </a:r>
            <a:r>
              <a:rPr lang="es-ES" dirty="0"/>
              <a:t> </a:t>
            </a:r>
            <a:r>
              <a:rPr lang="es-ES"/>
              <a:t>SUrGIÓ la idea</a:t>
            </a:r>
            <a:r>
              <a:rPr lang="es-ES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F2E4DB-D1E5-4330-B7A7-67B6ADAAE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s-ES" dirty="0"/>
              <a:t>Un integrante del grupo al proceder a hacerse un tatuaje descubrió que las páginas de estos estudios no estaban lo suficientemente explotadas</a:t>
            </a:r>
          </a:p>
          <a:p>
            <a:pPr marL="305435" indent="-305435"/>
            <a:r>
              <a:rPr lang="es-ES" dirty="0"/>
              <a:t>-Pocas funciones</a:t>
            </a:r>
          </a:p>
          <a:p>
            <a:pPr marL="305435" indent="-305435"/>
            <a:r>
              <a:rPr lang="es-ES" dirty="0"/>
              <a:t>-Diseño poco agradable</a:t>
            </a:r>
          </a:p>
        </p:txBody>
      </p:sp>
    </p:spTree>
    <p:extLst>
      <p:ext uri="{BB962C8B-B14F-4D97-AF65-F5344CB8AC3E}">
        <p14:creationId xmlns:p14="http://schemas.microsoft.com/office/powerpoint/2010/main" val="2300888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25D38-5A0F-4BC5-9061-3D677761B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¿Cómo </a:t>
            </a:r>
            <a:r>
              <a:rPr lang="es-ES" dirty="0" err="1"/>
              <a:t>podriamos</a:t>
            </a:r>
            <a:r>
              <a:rPr lang="es-ES" dirty="0"/>
              <a:t> </a:t>
            </a:r>
            <a:r>
              <a:rPr lang="es-ES" dirty="0" err="1"/>
              <a:t>mejoralo</a:t>
            </a:r>
            <a:r>
              <a:rPr lang="es-ES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334AE8-6C66-4492-96F9-58E86279A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s-ES" dirty="0"/>
              <a:t>Un simulador en línea, ¿Qué mejor antes de hacerte un tatuaje que previsualizar el resultado en una figura 3d?</a:t>
            </a:r>
          </a:p>
          <a:p>
            <a:pPr marL="305435" indent="-305435"/>
            <a:r>
              <a:rPr lang="es-ES" dirty="0"/>
              <a:t>Indagando descubrimos que ningún estudio incluía una función así.</a:t>
            </a:r>
          </a:p>
        </p:txBody>
      </p:sp>
    </p:spTree>
    <p:extLst>
      <p:ext uri="{BB962C8B-B14F-4D97-AF65-F5344CB8AC3E}">
        <p14:creationId xmlns:p14="http://schemas.microsoft.com/office/powerpoint/2010/main" val="3611149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271550-90CA-43E6-9729-DE854F9DC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¿Cómo lograr este </a:t>
            </a:r>
            <a:r>
              <a:rPr lang="es-ES" dirty="0" err="1"/>
              <a:t>propÓsito</a:t>
            </a:r>
            <a:r>
              <a:rPr lang="es-ES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7B085D-FE2F-481E-AEE0-BA79FDB0E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s-ES" dirty="0"/>
              <a:t>Tras una búsqueda exhaustiva de librerías 3d </a:t>
            </a:r>
            <a:r>
              <a:rPr lang="es-ES" dirty="0" err="1"/>
              <a:t>econtramos</a:t>
            </a:r>
            <a:r>
              <a:rPr lang="es-ES" dirty="0"/>
              <a:t>  Three.js.</a:t>
            </a:r>
          </a:p>
          <a:p>
            <a:pPr marL="305435" indent="-305435"/>
            <a:r>
              <a:rPr lang="es-ES" dirty="0"/>
              <a:t>Con esta librería podemos no solo visualizar sino modificar </a:t>
            </a:r>
          </a:p>
          <a:p>
            <a:pPr marL="0" indent="0">
              <a:buNone/>
            </a:pPr>
            <a:r>
              <a:rPr lang="es-ES" dirty="0"/>
              <a:t>      gráficos 3d</a:t>
            </a:r>
          </a:p>
          <a:p>
            <a:pPr marL="305435" indent="-305435"/>
            <a:endParaRPr lang="es-ES" dirty="0"/>
          </a:p>
        </p:txBody>
      </p:sp>
      <p:pic>
        <p:nvPicPr>
          <p:cNvPr id="4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B344DC8F-D68C-4DC3-A562-073CA7EE0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2345882"/>
            <a:ext cx="4935254" cy="385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30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33E81B-21C9-405E-80BB-966C2589D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Ejemplos  three.js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25CA99-90D2-4219-9DF3-B85CEA712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s-ES" dirty="0"/>
              <a:t>Lo primero que hicimos tras descubrir la librería fue buscar si ya estaba hecho por </a:t>
            </a:r>
            <a:r>
              <a:rPr lang="es-ES" dirty="0" err="1"/>
              <a:t>alguién</a:t>
            </a:r>
            <a:r>
              <a:rPr lang="es-ES" dirty="0"/>
              <a:t> aplicando la norma sagrada de todo programador, "no reinventes la rueda"</a:t>
            </a:r>
          </a:p>
          <a:p>
            <a:pPr marL="305435" indent="-305435"/>
            <a:endParaRPr lang="es-ES" dirty="0"/>
          </a:p>
          <a:p>
            <a:pPr marL="305435" indent="-305435"/>
            <a:r>
              <a:rPr lang="es-ES" dirty="0"/>
              <a:t>Algunos ejemplos:</a:t>
            </a:r>
          </a:p>
          <a:p>
            <a:pPr marL="305435" indent="-305435"/>
            <a:endParaRPr lang="es-ES" dirty="0"/>
          </a:p>
          <a:p>
            <a:pPr marL="305435" indent="-305435"/>
            <a:endParaRPr lang="es-ES" dirty="0"/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66DDAF82-94CC-4EAC-A292-068271CFE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454" y="4158433"/>
            <a:ext cx="1845502" cy="2424202"/>
          </a:xfrm>
          <a:prstGeom prst="rect">
            <a:avLst/>
          </a:prstGeom>
        </p:spPr>
      </p:pic>
      <p:pic>
        <p:nvPicPr>
          <p:cNvPr id="7" name="Imagen 7" descr="Imagen que contiene exterior, calle, edificio, tabla&#10;&#10;Descripción generada automáticamente">
            <a:extLst>
              <a:ext uri="{FF2B5EF4-FFF2-40B4-BE49-F238E27FC236}">
                <a16:creationId xmlns:a16="http://schemas.microsoft.com/office/drawing/2014/main" id="{6666118E-0A26-49D5-A9C6-14BB0AE93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592" y="3708099"/>
            <a:ext cx="5707693" cy="27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47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ADCB95-461E-40B9-81AB-C425729A5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¿ENCONTRAMOS LO QUE QUERÍAMOS?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E02ECB-5316-475E-9D17-86205D21F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05435" indent="-305435"/>
            <a:r>
              <a:rPr lang="es-ES" dirty="0"/>
              <a:t>No y </a:t>
            </a:r>
            <a:r>
              <a:rPr lang="es-ES" dirty="0" err="1"/>
              <a:t>si</a:t>
            </a:r>
            <a:r>
              <a:rPr lang="es-ES" dirty="0"/>
              <a:t>.</a:t>
            </a:r>
          </a:p>
          <a:p>
            <a:pPr marL="305435" indent="-305435"/>
            <a:endParaRPr lang="es-ES" dirty="0"/>
          </a:p>
          <a:p>
            <a:pPr marL="305435" indent="-305435"/>
            <a:r>
              <a:rPr lang="es-ES" dirty="0"/>
              <a:t>Encontramos un ejemplo que se asemejaba a lo que </a:t>
            </a:r>
            <a:r>
              <a:rPr lang="es-ES" dirty="0" err="1"/>
              <a:t>buscabamos</a:t>
            </a:r>
            <a:r>
              <a:rPr lang="es-ES" dirty="0"/>
              <a:t>, en este ejemplo podías disparar a la figura y esa zona se manchaba de pintura con un tamaño y color aleatorio.</a:t>
            </a:r>
          </a:p>
          <a:p>
            <a:pPr marL="305435" indent="-305435"/>
            <a:endParaRPr lang="es-ES" dirty="0"/>
          </a:p>
          <a:p>
            <a:pPr marL="305435" indent="-305435"/>
            <a:endParaRPr lang="es-ES" dirty="0"/>
          </a:p>
          <a:p>
            <a:pPr marL="305435" indent="-305435"/>
            <a:endParaRPr lang="es-ES" dirty="0"/>
          </a:p>
          <a:p>
            <a:pPr marL="305435" indent="-305435"/>
            <a:endParaRPr lang="es-ES" dirty="0"/>
          </a:p>
          <a:p>
            <a:pPr marL="305435" indent="-305435"/>
            <a:endParaRPr lang="es-ES" dirty="0"/>
          </a:p>
          <a:p>
            <a:pPr marL="305435" indent="-305435"/>
            <a:endParaRPr lang="es-ES" dirty="0"/>
          </a:p>
          <a:p>
            <a:pPr marL="305435" indent="-305435"/>
            <a:endParaRPr lang="es-ES" dirty="0"/>
          </a:p>
          <a:p>
            <a:pPr marL="305435" indent="-305435"/>
            <a:endParaRPr lang="es-ES" dirty="0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0FFAAC00-91EF-45BE-95DE-304E0BD58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263" y="4033383"/>
            <a:ext cx="2743200" cy="1985370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8983FF0B-5F15-4409-B41E-140DBCC0D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770" y="4096767"/>
            <a:ext cx="2743200" cy="200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24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0513D9-89F1-4B37-BC8D-09D443D28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adaptación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F06EF5-03FD-498D-853E-350D74013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05435" indent="-305435"/>
            <a:r>
              <a:rPr lang="es-ES"/>
              <a:t>Tan simple como modificar un par de funciones para que en vez de pintura dispara fotos (tatuajes)</a:t>
            </a:r>
          </a:p>
          <a:p>
            <a:pPr marL="305435" indent="-305435"/>
            <a:endParaRPr lang="es-ES" dirty="0"/>
          </a:p>
          <a:p>
            <a:pPr marL="305435" indent="-305435"/>
            <a:endParaRPr lang="es-ES" dirty="0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457F4EB6-C30E-421D-8468-8B5E02B22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414" y="2945842"/>
            <a:ext cx="5154459" cy="3325384"/>
          </a:xfrm>
          <a:prstGeom prst="rect">
            <a:avLst/>
          </a:prstGeom>
        </p:spPr>
      </p:pic>
      <p:pic>
        <p:nvPicPr>
          <p:cNvPr id="5" name="Imagen 5">
            <a:extLst>
              <a:ext uri="{FF2B5EF4-FFF2-40B4-BE49-F238E27FC236}">
                <a16:creationId xmlns:a16="http://schemas.microsoft.com/office/drawing/2014/main" id="{83072AE1-DCEE-4A17-B373-6A01A3AAF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523" y="2951002"/>
            <a:ext cx="4705611" cy="333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79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B18881-BF25-4FB6-B0C4-7065F6F3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El resto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74D02E-E045-454B-962C-331B6E946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29920" lvl="1" indent="-305435"/>
            <a:r>
              <a:rPr lang="es-ES"/>
              <a:t>Front End: ANGULAR</a:t>
            </a:r>
          </a:p>
          <a:p>
            <a:pPr marL="629920" lvl="1" indent="-305435"/>
            <a:endParaRPr lang="es-ES" dirty="0"/>
          </a:p>
          <a:p>
            <a:pPr marL="629920" lvl="1" indent="-305435"/>
            <a:endParaRPr lang="es-ES" dirty="0"/>
          </a:p>
          <a:p>
            <a:pPr marL="629920" lvl="1" indent="-305435"/>
            <a:endParaRPr lang="es-ES" dirty="0"/>
          </a:p>
          <a:p>
            <a:pPr marL="629920" lvl="1" indent="-305435"/>
            <a:endParaRPr lang="es-ES" dirty="0"/>
          </a:p>
          <a:p>
            <a:pPr marL="629920" lvl="1" indent="-305435"/>
            <a:endParaRPr lang="es-ES" dirty="0"/>
          </a:p>
          <a:p>
            <a:pPr marL="629920" lvl="1" indent="-305435"/>
            <a:endParaRPr lang="es-ES" dirty="0"/>
          </a:p>
          <a:p>
            <a:pPr marL="629920" lvl="1" indent="-305435"/>
            <a:r>
              <a:rPr lang="es-ES"/>
              <a:t>Base de datos: Firebase</a:t>
            </a:r>
            <a:endParaRPr lang="es-ES" dirty="0"/>
          </a:p>
        </p:txBody>
      </p:sp>
      <p:pic>
        <p:nvPicPr>
          <p:cNvPr id="4" name="Imagen 4" descr="Icono&#10;&#10;Descripción generada automáticamente">
            <a:extLst>
              <a:ext uri="{FF2B5EF4-FFF2-40B4-BE49-F238E27FC236}">
                <a16:creationId xmlns:a16="http://schemas.microsoft.com/office/drawing/2014/main" id="{61E42BE0-FA28-47E4-AA6A-9CBB9E51C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019550"/>
            <a:ext cx="1428750" cy="1504950"/>
          </a:xfrm>
          <a:prstGeom prst="rect">
            <a:avLst/>
          </a:prstGeom>
        </p:spPr>
      </p:pic>
      <p:pic>
        <p:nvPicPr>
          <p:cNvPr id="5" name="Imagen 5">
            <a:extLst>
              <a:ext uri="{FF2B5EF4-FFF2-40B4-BE49-F238E27FC236}">
                <a16:creationId xmlns:a16="http://schemas.microsoft.com/office/drawing/2014/main" id="{645F26EE-3074-45FA-950D-8D40A348C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0571" y="2413479"/>
            <a:ext cx="1412832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95305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Univers Condensed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Univers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DividendVTI</vt:lpstr>
      <vt:lpstr>Francisco JOSÉ DE LOS PLACERES DIAZ  JOSÉ JAVIER ACOSTA BLASCO</vt:lpstr>
      <vt:lpstr>¿Qué hemos hecho?</vt:lpstr>
      <vt:lpstr>¿cÓMO SUrGIÓ la idea?</vt:lpstr>
      <vt:lpstr>¿Cómo podriamos mejoralo?</vt:lpstr>
      <vt:lpstr>¿Cómo lograr este propÓsito?</vt:lpstr>
      <vt:lpstr>Ejemplos  three.js</vt:lpstr>
      <vt:lpstr>¿ENCONTRAMOS LO QUE QUERÍAMOS?</vt:lpstr>
      <vt:lpstr>adaptación</vt:lpstr>
      <vt:lpstr>El resto del proyecto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/>
  <cp:revision>221</cp:revision>
  <dcterms:created xsi:type="dcterms:W3CDTF">2021-06-04T11:22:36Z</dcterms:created>
  <dcterms:modified xsi:type="dcterms:W3CDTF">2021-06-04T14:45:44Z</dcterms:modified>
</cp:coreProperties>
</file>

<file path=docProps/thumbnail.jpeg>
</file>